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0" r:id="rId2"/>
    <p:sldId id="266" r:id="rId3"/>
    <p:sldId id="281" r:id="rId4"/>
    <p:sldId id="282" r:id="rId5"/>
    <p:sldId id="283" r:id="rId6"/>
    <p:sldId id="257" r:id="rId7"/>
    <p:sldId id="258" r:id="rId8"/>
    <p:sldId id="284" r:id="rId9"/>
    <p:sldId id="277" r:id="rId10"/>
    <p:sldId id="278" r:id="rId11"/>
    <p:sldId id="261" r:id="rId12"/>
    <p:sldId id="262" r:id="rId13"/>
    <p:sldId id="264" r:id="rId14"/>
    <p:sldId id="287" r:id="rId15"/>
    <p:sldId id="290" r:id="rId16"/>
    <p:sldId id="288" r:id="rId17"/>
    <p:sldId id="286" r:id="rId18"/>
    <p:sldId id="268" r:id="rId19"/>
    <p:sldId id="269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>
      <p:cViewPr varScale="1">
        <p:scale>
          <a:sx n="81" d="100"/>
          <a:sy n="81" d="100"/>
        </p:scale>
        <p:origin x="1459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B294F-C88B-44FA-B8FB-556616B9DF8C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7FCF3-D7D8-4175-9D97-84AF026D4E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22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7FCF3-D7D8-4175-9D97-84AF026D4E1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670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7FCF3-D7D8-4175-9D97-84AF026D4E1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81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6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1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9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6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5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0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4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1BEDC-8C8B-42BA-9BA8-E97675481E81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1BFF4-12EC-4FFD-8030-3FFE9631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1B3FDE-0A32-AF70-E2A1-C771CDA51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36920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EB0037-C828-81D9-FD19-6CD86A082DE1}"/>
              </a:ext>
            </a:extLst>
          </p:cNvPr>
          <p:cNvSpPr txBox="1"/>
          <p:nvPr/>
        </p:nvSpPr>
        <p:spPr>
          <a:xfrm>
            <a:off x="-304800" y="24384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</a:t>
            </a:r>
            <a:r>
              <a:rPr lang="en-US" dirty="0"/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QuickPick</a:t>
            </a:r>
            <a:r>
              <a:rPr lang="en-US" dirty="0"/>
              <a:t> -</a:t>
            </a:r>
            <a:r>
              <a:rPr lang="en-US" i="1" dirty="0"/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ebuchet MS" panose="020B0603020202020204" pitchFamily="34" charset="0"/>
              </a:rPr>
              <a:t>E-Commerce Website</a:t>
            </a:r>
            <a:endParaRPr lang="en-IN" i="1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endParaRPr 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63D492B-BFB8-DDF8-A37C-7CB2F214CF04}"/>
              </a:ext>
            </a:extLst>
          </p:cNvPr>
          <p:cNvSpPr txBox="1"/>
          <p:nvPr/>
        </p:nvSpPr>
        <p:spPr>
          <a:xfrm>
            <a:off x="638666" y="3396006"/>
            <a:ext cx="541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–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Gauri Sawant 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Meghana Deshpande </a:t>
            </a:r>
          </a:p>
          <a:p>
            <a:endParaRPr lang="en-IN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62E8EB9-21DA-A531-CDB7-1B179B32A9E5}"/>
              </a:ext>
            </a:extLst>
          </p:cNvPr>
          <p:cNvSpPr txBox="1"/>
          <p:nvPr/>
        </p:nvSpPr>
        <p:spPr>
          <a:xfrm>
            <a:off x="1981200" y="1176635"/>
            <a:ext cx="559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on E-Commerce Website</a:t>
            </a:r>
          </a:p>
        </p:txBody>
      </p:sp>
    </p:spTree>
    <p:extLst>
      <p:ext uri="{BB962C8B-B14F-4D97-AF65-F5344CB8AC3E}">
        <p14:creationId xmlns:p14="http://schemas.microsoft.com/office/powerpoint/2010/main" val="379084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18B139-BC2D-D9D5-9F36-C87779E3F28A}"/>
              </a:ext>
            </a:extLst>
          </p:cNvPr>
          <p:cNvSpPr txBox="1"/>
          <p:nvPr/>
        </p:nvSpPr>
        <p:spPr>
          <a:xfrm>
            <a:off x="685800" y="3429000"/>
            <a:ext cx="7315200" cy="2104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to Cart Functionality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clicking "Add to Cart":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Checks for selected size and quantity.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Saves product to </a:t>
            </a:r>
            <a:r>
              <a:rPr lang="en-IN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localStorage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full details.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the product with the same size exists, </a:t>
            </a: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updates the quantity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instead of duplicating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7CE88-C8A3-E076-60C7-B56E7C722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4BC25-0959-D4E4-FAC3-F28952A1A0AD}"/>
              </a:ext>
            </a:extLst>
          </p:cNvPr>
          <p:cNvSpPr txBox="1"/>
          <p:nvPr/>
        </p:nvSpPr>
        <p:spPr>
          <a:xfrm>
            <a:off x="533400" y="914400"/>
            <a:ext cx="7086600" cy="226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 Selection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select a </a:t>
            </a: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size (S, M, L, XL, XXL)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Selected size is visually highlighted using DOM manipulation.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Quantity Selector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users to </a:t>
            </a: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increment/decrement product quantity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before adding to the cart.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097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A499B-593F-BF2F-E5F6-B57D25A83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C4BCFBF-BEB0-84B7-37E0-2AD63C8416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467"/>
            <a:ext cx="936920" cy="76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F92383-58B5-BECA-2637-C8F17EB06757}"/>
              </a:ext>
            </a:extLst>
          </p:cNvPr>
          <p:cNvSpPr txBox="1"/>
          <p:nvPr/>
        </p:nvSpPr>
        <p:spPr>
          <a:xfrm>
            <a:off x="190500" y="90770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Product Listing Page       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8DCB9-0F58-059E-5E76-91987283E4D5}"/>
              </a:ext>
            </a:extLst>
          </p:cNvPr>
          <p:cNvSpPr txBox="1"/>
          <p:nvPr/>
        </p:nvSpPr>
        <p:spPr>
          <a:xfrm>
            <a:off x="133136" y="2183999"/>
            <a:ext cx="2667856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/>
              <a:t>Category-based filtering with price range options across all three categories (Men, Women, Electronics).</a:t>
            </a:r>
            <a:endParaRPr lang="en-US" sz="16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A8909-FB55-2623-74F3-BC2907C5D4E1}"/>
              </a:ext>
            </a:extLst>
          </p:cNvPr>
          <p:cNvSpPr txBox="1"/>
          <p:nvPr/>
        </p:nvSpPr>
        <p:spPr>
          <a:xfrm>
            <a:off x="114728" y="3757642"/>
            <a:ext cx="32826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B88985-E0F4-434D-BE0D-6B9B5ED62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6" b="22671"/>
          <a:stretch/>
        </p:blipFill>
        <p:spPr>
          <a:xfrm>
            <a:off x="2819400" y="1524397"/>
            <a:ext cx="6155932" cy="44664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0EB9D2-E4A7-1321-E7F5-9EF159F34E03}"/>
              </a:ext>
            </a:extLst>
          </p:cNvPr>
          <p:cNvCxnSpPr>
            <a:cxnSpLocks/>
          </p:cNvCxnSpPr>
          <p:nvPr/>
        </p:nvCxnSpPr>
        <p:spPr>
          <a:xfrm>
            <a:off x="613031" y="3657600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60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70A7E-2304-5C30-7A0B-AD453787A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C1482-67B3-9103-73F0-CD9942A782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6EC5-028B-3443-54D4-F229230DA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76435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5F950-A908-33F0-56B7-700AED4F0C99}"/>
              </a:ext>
            </a:extLst>
          </p:cNvPr>
          <p:cNvSpPr txBox="1"/>
          <p:nvPr/>
        </p:nvSpPr>
        <p:spPr>
          <a:xfrm>
            <a:off x="187504" y="90309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Women’s Clothing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0D4383-42C4-250D-6524-B38C4F7A2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6" y="1797323"/>
            <a:ext cx="2131937" cy="24223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64608-22E9-40EC-6676-0E1CF8B02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6" y="4595544"/>
            <a:ext cx="2362201" cy="207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CC1CBB-CD39-32BA-EBA6-DDCE698754B7}"/>
              </a:ext>
            </a:extLst>
          </p:cNvPr>
          <p:cNvSpPr txBox="1"/>
          <p:nvPr/>
        </p:nvSpPr>
        <p:spPr>
          <a:xfrm>
            <a:off x="2328405" y="2262456"/>
            <a:ext cx="21319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Category-Based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43589F-8E6F-205A-A0FD-D0EDAF1B02F0}"/>
              </a:ext>
            </a:extLst>
          </p:cNvPr>
          <p:cNvCxnSpPr>
            <a:cxnSpLocks/>
          </p:cNvCxnSpPr>
          <p:nvPr/>
        </p:nvCxnSpPr>
        <p:spPr>
          <a:xfrm flipH="1">
            <a:off x="2438400" y="32766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AEBC6B9-D279-D83C-EC89-D44E596CA4AE}"/>
              </a:ext>
            </a:extLst>
          </p:cNvPr>
          <p:cNvSpPr txBox="1"/>
          <p:nvPr/>
        </p:nvSpPr>
        <p:spPr>
          <a:xfrm>
            <a:off x="2480353" y="505066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Price Range filter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C683F1-9DF9-0994-0FFB-411C85BB1B04}"/>
              </a:ext>
            </a:extLst>
          </p:cNvPr>
          <p:cNvCxnSpPr>
            <a:cxnSpLocks/>
          </p:cNvCxnSpPr>
          <p:nvPr/>
        </p:nvCxnSpPr>
        <p:spPr>
          <a:xfrm flipH="1">
            <a:off x="2590800" y="5609941"/>
            <a:ext cx="1252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FA2F3E-D392-4773-2AE3-25AE2FC545E0}"/>
              </a:ext>
            </a:extLst>
          </p:cNvPr>
          <p:cNvCxnSpPr>
            <a:cxnSpLocks/>
          </p:cNvCxnSpPr>
          <p:nvPr/>
        </p:nvCxnSpPr>
        <p:spPr>
          <a:xfrm>
            <a:off x="3063644" y="1143000"/>
            <a:ext cx="1340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43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9ACA8-DA03-5462-5DE4-EBB94013A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2B3F2-5619-C91E-5E6B-DC6D3F9C67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14000"/>
          <a:stretch/>
        </p:blipFill>
        <p:spPr>
          <a:xfrm>
            <a:off x="3986373" y="914400"/>
            <a:ext cx="51054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A171D5-5E91-5ECE-905F-C7E7DE33A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26D3E-FEF4-38F4-1BF1-1589C9273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" r="5634" b="3718"/>
          <a:stretch/>
        </p:blipFill>
        <p:spPr>
          <a:xfrm>
            <a:off x="152400" y="3733800"/>
            <a:ext cx="4800600" cy="2513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6FF2D0-E722-4A59-F581-4C9C2B833626}"/>
              </a:ext>
            </a:extLst>
          </p:cNvPr>
          <p:cNvSpPr txBox="1"/>
          <p:nvPr/>
        </p:nvSpPr>
        <p:spPr>
          <a:xfrm>
            <a:off x="152400" y="1586287"/>
            <a:ext cx="305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Adjust Quantity  for each </a:t>
            </a:r>
          </a:p>
          <a:p>
            <a:r>
              <a:rPr lang="en-IN" dirty="0"/>
              <a:t>product also Select size option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0DBED0-2614-B379-085B-B117CD9B5321}"/>
              </a:ext>
            </a:extLst>
          </p:cNvPr>
          <p:cNvCxnSpPr>
            <a:cxnSpLocks/>
          </p:cNvCxnSpPr>
          <p:nvPr/>
        </p:nvCxnSpPr>
        <p:spPr>
          <a:xfrm>
            <a:off x="2667000" y="1752600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7B5681-2FDB-A1EF-DF38-159F25A3A0A3}"/>
              </a:ext>
            </a:extLst>
          </p:cNvPr>
          <p:cNvSpPr txBox="1"/>
          <p:nvPr/>
        </p:nvSpPr>
        <p:spPr>
          <a:xfrm>
            <a:off x="5867400" y="4344164"/>
            <a:ext cx="4607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Shows similar products based 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a pre-defined list 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544AF5-E25B-4852-3BF6-D2BF8E0DF4EE}"/>
              </a:ext>
            </a:extLst>
          </p:cNvPr>
          <p:cNvCxnSpPr>
            <a:cxnSpLocks/>
          </p:cNvCxnSpPr>
          <p:nvPr/>
        </p:nvCxnSpPr>
        <p:spPr>
          <a:xfrm flipH="1">
            <a:off x="5095982" y="5105400"/>
            <a:ext cx="152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4A7D7A-61FA-F84B-0A32-CFF5C0391F24}"/>
              </a:ext>
            </a:extLst>
          </p:cNvPr>
          <p:cNvSpPr txBox="1"/>
          <p:nvPr/>
        </p:nvSpPr>
        <p:spPr>
          <a:xfrm>
            <a:off x="162674" y="851727"/>
            <a:ext cx="51054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View Details</a:t>
            </a:r>
            <a:b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8913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D7E9E4-372C-8974-7C2B-D1279A341208}"/>
              </a:ext>
            </a:extLst>
          </p:cNvPr>
          <p:cNvSpPr txBox="1"/>
          <p:nvPr/>
        </p:nvSpPr>
        <p:spPr>
          <a:xfrm>
            <a:off x="381000" y="990600"/>
            <a:ext cx="8382000" cy="226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Authentication System</a:t>
            </a:r>
          </a:p>
          <a:p>
            <a:pPr>
              <a:buNone/>
            </a:pPr>
            <a:endParaRPr lang="en-IN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Registration Page</a:t>
            </a:r>
            <a:endParaRPr lang="en-I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User sign-up with name, email, password.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Data stored in </a:t>
            </a:r>
            <a:r>
              <a:rPr lang="en-IN" b="1" dirty="0" err="1"/>
              <a:t>localStorage</a:t>
            </a:r>
            <a:r>
              <a:rPr lang="en-IN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EBC90-66C5-E904-AA18-7C74DCE56E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D518F-52A7-F379-68E6-00DFFD593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" r="2824" b="2648"/>
          <a:stretch/>
        </p:blipFill>
        <p:spPr>
          <a:xfrm>
            <a:off x="5170721" y="1666220"/>
            <a:ext cx="3927945" cy="46494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230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9ADB45-EFF4-F677-922F-99B923FCA1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581F1B-E506-9055-18DC-B89D7E725FD1}"/>
              </a:ext>
            </a:extLst>
          </p:cNvPr>
          <p:cNvSpPr txBox="1"/>
          <p:nvPr/>
        </p:nvSpPr>
        <p:spPr>
          <a:xfrm>
            <a:off x="4724400" y="750302"/>
            <a:ext cx="457200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Login Page</a:t>
            </a:r>
            <a:endParaRPr lang="en-I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Verifies credentials from </a:t>
            </a:r>
            <a:r>
              <a:rPr lang="en-IN" dirty="0" err="1"/>
              <a:t>localStorage</a:t>
            </a:r>
            <a:r>
              <a:rPr lang="en-IN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Shows error/success messages.</a:t>
            </a:r>
          </a:p>
          <a:p>
            <a:pPr lvl="1">
              <a:lnSpc>
                <a:spcPct val="150000"/>
              </a:lnSpc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14DA2-5CB8-BB24-8A86-328AF23B65BE}"/>
              </a:ext>
            </a:extLst>
          </p:cNvPr>
          <p:cNvSpPr txBox="1"/>
          <p:nvPr/>
        </p:nvSpPr>
        <p:spPr>
          <a:xfrm>
            <a:off x="4191000" y="4438887"/>
            <a:ext cx="457200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Profile &amp; Logout</a:t>
            </a:r>
            <a:endParaRPr lang="en-I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Displays user username after login.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Clear user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FE216-DE5A-66BB-D858-AED31AC7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8" t="15606" r="17660" b="20511"/>
          <a:stretch/>
        </p:blipFill>
        <p:spPr>
          <a:xfrm>
            <a:off x="457200" y="381000"/>
            <a:ext cx="4114800" cy="2880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544E7-9BB8-70F7-292D-5EC62F20E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2" y="4438887"/>
            <a:ext cx="2738607" cy="1868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4533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8612DA-A3A9-B2C9-EF10-ABCE25D292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B9879A-8B1C-45CA-2F06-B136F1D994B1}"/>
              </a:ext>
            </a:extLst>
          </p:cNvPr>
          <p:cNvSpPr txBox="1"/>
          <p:nvPr/>
        </p:nvSpPr>
        <p:spPr>
          <a:xfrm>
            <a:off x="289560" y="731520"/>
            <a:ext cx="670560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Shopping Functionality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Cart Page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View added items with details – </a:t>
            </a:r>
            <a:r>
              <a:rPr lang="en-US" dirty="0" err="1"/>
              <a:t>name,quantity</a:t>
            </a:r>
            <a:r>
              <a:rPr lang="en-US" dirty="0"/>
              <a:t> ,size,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button to remove specific product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Clear button to clear the cart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7CFD1-0F70-3C0D-EF97-9E81909CF2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00" y="2955875"/>
            <a:ext cx="6079980" cy="3902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0316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48979E-B4B4-D877-F0ED-87F26AFC52F1}"/>
              </a:ext>
            </a:extLst>
          </p:cNvPr>
          <p:cNvSpPr txBox="1"/>
          <p:nvPr/>
        </p:nvSpPr>
        <p:spPr>
          <a:xfrm>
            <a:off x="975360" y="485079"/>
            <a:ext cx="457200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Checkout Form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Total price and checkout 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Validates all input fields and proceed to checkout.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Order Confirmation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Displays </a:t>
            </a:r>
            <a:r>
              <a:rPr lang="en-US" b="1" dirty="0"/>
              <a:t>random order number</a:t>
            </a:r>
            <a:r>
              <a:rPr lang="en-US" dirty="0"/>
              <a:t> after checkout.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7015F-496E-ED92-E134-CAC270510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442940"/>
            <a:ext cx="7421898" cy="3415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93D5F-45E3-5B35-2E75-DFC082525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07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F1F062-A2F7-5348-7F39-D4CA03A80520}"/>
              </a:ext>
            </a:extLst>
          </p:cNvPr>
          <p:cNvSpPr txBox="1"/>
          <p:nvPr/>
        </p:nvSpPr>
        <p:spPr>
          <a:xfrm>
            <a:off x="1409700" y="1828800"/>
            <a:ext cx="63246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2000" b="1" dirty="0"/>
              <a:t>Learning Outcomes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Mastered HTML, CSS, and JavaScript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Learned DOM manipulation and responsive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Understood team collaboration and project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Gained hands-on experience in real-world web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681ED-06C0-E9AA-90B7-1CBCB2B3F3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0" y="304800"/>
            <a:ext cx="93692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B0262C-7EA9-ECDA-DDE8-DE4D565EA970}"/>
              </a:ext>
            </a:extLst>
          </p:cNvPr>
          <p:cNvSpPr txBox="1"/>
          <p:nvPr/>
        </p:nvSpPr>
        <p:spPr>
          <a:xfrm>
            <a:off x="990600" y="1828800"/>
            <a:ext cx="7391400" cy="233910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2000" b="1" dirty="0"/>
              <a:t>                                                     Conclusion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</a:t>
            </a:r>
            <a:r>
              <a:rPr lang="en-IN" dirty="0" err="1"/>
              <a:t>QuickPick</a:t>
            </a:r>
            <a:r>
              <a:rPr lang="en-IN" dirty="0"/>
              <a:t> successfully meets all objectives, offering a fully functional e-commerce experience with modern UI and interactivity. We have improved our technical skills and developed confidence in building and presenting a complete web project. Future scope includes adding backend integration and payment gateway support.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F8E68-DC18-9003-D776-DCFBC12543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93692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0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47BE-CE45-1BF2-D6CA-A551AA7E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DDAAE-054E-59FF-8655-9C4402E49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2A3B8-1690-BF8F-8051-28DE7E478E3B}"/>
              </a:ext>
            </a:extLst>
          </p:cNvPr>
          <p:cNvSpPr txBox="1"/>
          <p:nvPr/>
        </p:nvSpPr>
        <p:spPr>
          <a:xfrm>
            <a:off x="457199" y="1676400"/>
            <a:ext cx="80772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Details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Tayan Solutions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leading IT company specializing in providing innovative and comprehensive technology solutions to businesses across various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industries.With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deep understanding of the rapidly evolving digital landscape, we offer a wide range of services designed to help our clients leverage technology for growth and success. Our dedicated team of experts combines technical expertise with strategic thinking to deliver tailor-made solutions that drive efficiency, productivity, and competitive advantage. </a:t>
            </a:r>
          </a:p>
        </p:txBody>
      </p:sp>
    </p:spTree>
    <p:extLst>
      <p:ext uri="{BB962C8B-B14F-4D97-AF65-F5344CB8AC3E}">
        <p14:creationId xmlns:p14="http://schemas.microsoft.com/office/powerpoint/2010/main" val="218643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C4C483-0EA2-DDDF-610D-860F65CDD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936920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D69038-DCD3-B543-9A3D-D96B72A9D903}"/>
              </a:ext>
            </a:extLst>
          </p:cNvPr>
          <p:cNvSpPr txBox="1"/>
          <p:nvPr/>
        </p:nvSpPr>
        <p:spPr>
          <a:xfrm>
            <a:off x="3276600" y="2667000"/>
            <a:ext cx="48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7113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952FD0-49AF-AC47-F410-7163E50D9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36920" cy="762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55F09B-9592-E588-AF87-FA7D9190D3A5}"/>
              </a:ext>
            </a:extLst>
          </p:cNvPr>
          <p:cNvSpPr txBox="1">
            <a:spLocks/>
          </p:cNvSpPr>
          <p:nvPr/>
        </p:nvSpPr>
        <p:spPr>
          <a:xfrm>
            <a:off x="457200" y="6858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 We Learn Through OJT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6C7E61-0F9A-1BD3-E72B-BF046D48435B}"/>
              </a:ext>
            </a:extLst>
          </p:cNvPr>
          <p:cNvSpPr txBox="1">
            <a:spLocks/>
          </p:cNvSpPr>
          <p:nvPr/>
        </p:nvSpPr>
        <p:spPr>
          <a:xfrm>
            <a:off x="457200" y="2209800"/>
            <a:ext cx="8610600" cy="25908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Strengthened our skills in </a:t>
            </a:r>
            <a:r>
              <a:rPr lang="en-US" sz="1800" b="1" dirty="0"/>
              <a:t>HTML5, CSS, JavaScript</a:t>
            </a:r>
            <a:r>
              <a:rPr lang="en-US" sz="1800" dirty="0"/>
              <a:t> through hands-on project work and daily tasks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Built basic navigation and footer like Zomato</a:t>
            </a: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Snapdeal Clone</a:t>
            </a: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Installation of Git and push files on GitHub</a:t>
            </a:r>
          </a:p>
          <a:p>
            <a:r>
              <a:rPr lang="en-US" sz="1800" dirty="0">
                <a:latin typeface="+mj-lt"/>
                <a:ea typeface="Times New Roman" panose="02020603050405020304" pitchFamily="18" charset="0"/>
              </a:rPr>
              <a:t>Snapdeal website clone creation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skills in debugging, code structuring, and UI consistency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Experienced the complete workflow of a frontend project — from planning to publishing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38799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F87889-2956-8D18-7ECD-FF44F1B248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36920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CAFFB5-8660-8FE6-54DB-2ADA6DA38D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48"/>
          <a:stretch/>
        </p:blipFill>
        <p:spPr>
          <a:xfrm>
            <a:off x="0" y="19639"/>
            <a:ext cx="4259344" cy="3714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DA623-2299-428E-6DC1-F3B400D88E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2"/>
          <a:stretch/>
        </p:blipFill>
        <p:spPr>
          <a:xfrm>
            <a:off x="4259344" y="2971800"/>
            <a:ext cx="4876800" cy="3956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D9A27-2806-5545-789F-43DED17DEFCE}"/>
              </a:ext>
            </a:extLst>
          </p:cNvPr>
          <p:cNvSpPr txBox="1"/>
          <p:nvPr/>
        </p:nvSpPr>
        <p:spPr>
          <a:xfrm>
            <a:off x="5867400" y="11430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Snapdeal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24548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54F981-9E5C-8CC2-BC09-063ACF6BB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5" y="1676400"/>
            <a:ext cx="8220569" cy="198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FE92B3-A817-F9A5-F090-1D470922293D}"/>
              </a:ext>
            </a:extLst>
          </p:cNvPr>
          <p:cNvSpPr txBox="1"/>
          <p:nvPr/>
        </p:nvSpPr>
        <p:spPr>
          <a:xfrm>
            <a:off x="838200" y="1143000"/>
            <a:ext cx="174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Zomato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r>
              <a:rPr lang="en-IN" b="1" dirty="0"/>
              <a:t>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275F1-82AB-CA12-3BD5-F33752400A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00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91E5-1335-FAC6-BE2D-7108420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453FD-5B05-F48B-6AF3-AC3D174F81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A7D8A2-62E0-FDD1-8614-AF64876FD55C}"/>
              </a:ext>
            </a:extLst>
          </p:cNvPr>
          <p:cNvSpPr txBox="1"/>
          <p:nvPr/>
        </p:nvSpPr>
        <p:spPr>
          <a:xfrm>
            <a:off x="304800" y="1305341"/>
            <a:ext cx="838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:-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QuickPick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front-end e-commerce website developed using HTML, CSS, Bootstrap, and JavaScript. It offers users a modern online shopping experience with features like product browsing, category filtering, cart management, and a contact page. This project provided hands-on experience in developing responsive interfaces and implementing interactive website functionalities.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Purpose:-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main purpose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QuickPick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simulate a real online store while helping developers practice and apply core web development concepts. It focuses on building a user-friendly, responsive interface without the complexity of databases or user authentication. The project aims to improve understanding of how e-commerce platforms work and enhance front-end development skills.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4D507-D1B4-C5FA-A434-6DA5100731D0}"/>
              </a:ext>
            </a:extLst>
          </p:cNvPr>
          <p:cNvSpPr txBox="1"/>
          <p:nvPr/>
        </p:nvSpPr>
        <p:spPr>
          <a:xfrm>
            <a:off x="2722418" y="479673"/>
            <a:ext cx="5202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QuickPick</a:t>
            </a:r>
            <a:r>
              <a:rPr lang="en-US" sz="2400" b="1" dirty="0"/>
              <a:t> -</a:t>
            </a:r>
            <a:r>
              <a:rPr lang="en-US" sz="2400" b="1" i="1" dirty="0"/>
              <a:t> 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ebuchet MS" panose="020B0603020202020204" pitchFamily="34" charset="0"/>
              </a:rPr>
              <a:t>E-Commerce Website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04196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10EC-DE14-D2C2-90E8-2B910056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60D00F-BB45-3903-C75E-8EC4D1F02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B59AD-1A3D-F2F5-0002-8D1FEBB60505}"/>
              </a:ext>
            </a:extLst>
          </p:cNvPr>
          <p:cNvSpPr txBox="1"/>
          <p:nvPr/>
        </p:nvSpPr>
        <p:spPr>
          <a:xfrm>
            <a:off x="685800" y="4563563"/>
            <a:ext cx="8382000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–Gauri</a:t>
            </a: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Sawant,</a:t>
            </a:r>
            <a:r>
              <a:rPr lang="en-IN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Meghana Deshpande </a:t>
            </a:r>
            <a:endParaRPr lang="en-IN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3B2F5-A749-968C-8862-549F3EE7C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7509"/>
          <a:stretch/>
        </p:blipFill>
        <p:spPr>
          <a:xfrm>
            <a:off x="457200" y="1417953"/>
            <a:ext cx="7846696" cy="2468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46FB1-7B30-2A7A-B317-C7AEFFFADF48}"/>
              </a:ext>
            </a:extLst>
          </p:cNvPr>
          <p:cNvSpPr txBox="1"/>
          <p:nvPr/>
        </p:nvSpPr>
        <p:spPr>
          <a:xfrm>
            <a:off x="2590800" y="722019"/>
            <a:ext cx="385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and Timeline</a:t>
            </a:r>
          </a:p>
        </p:txBody>
      </p:sp>
    </p:spTree>
    <p:extLst>
      <p:ext uri="{BB962C8B-B14F-4D97-AF65-F5344CB8AC3E}">
        <p14:creationId xmlns:p14="http://schemas.microsoft.com/office/powerpoint/2010/main" val="280524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67D2BF-0742-1FFD-3015-59874DAE9761}"/>
              </a:ext>
            </a:extLst>
          </p:cNvPr>
          <p:cNvSpPr txBox="1"/>
          <p:nvPr/>
        </p:nvSpPr>
        <p:spPr>
          <a:xfrm>
            <a:off x="313796" y="1828800"/>
            <a:ext cx="8850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Development</a:t>
            </a:r>
            <a:r>
              <a:rPr lang="en-US" dirty="0"/>
              <a:t> refers to the phase where the actual coding and functionality of the website are implemented.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involves converting design mockups into working web pages and integrating features that allow users to interact with the site effectively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CF3D9-24EF-F96D-BF01-05A07255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0" y="228600"/>
            <a:ext cx="936920" cy="76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146E4B-138B-291F-E1DE-F781429C4104}"/>
              </a:ext>
            </a:extLst>
          </p:cNvPr>
          <p:cNvSpPr txBox="1"/>
          <p:nvPr/>
        </p:nvSpPr>
        <p:spPr>
          <a:xfrm>
            <a:off x="3276600" y="838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587C0-ED21-309C-C027-5F43B9A09318}"/>
              </a:ext>
            </a:extLst>
          </p:cNvPr>
          <p:cNvSpPr txBox="1"/>
          <p:nvPr/>
        </p:nvSpPr>
        <p:spPr>
          <a:xfrm>
            <a:off x="168552" y="3496509"/>
            <a:ext cx="91409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   Technologies &amp; Tools Used –</a:t>
            </a:r>
          </a:p>
          <a:p>
            <a:pPr>
              <a:buNone/>
            </a:pPr>
            <a:endParaRPr lang="en-US" b="1" dirty="0"/>
          </a:p>
          <a:p>
            <a:r>
              <a:rPr lang="en-US" dirty="0"/>
              <a:t>	1.  HTML, CSS, JS – For building the structure, styling, and interactivity of the website.</a:t>
            </a:r>
          </a:p>
          <a:p>
            <a:r>
              <a:rPr lang="en-US" dirty="0"/>
              <a:t>                  2.  VS Code – To write, edit, and manage the project code efficiently.</a:t>
            </a:r>
          </a:p>
          <a:p>
            <a:r>
              <a:rPr lang="en-US" dirty="0"/>
              <a:t>                  3.  GitHub – For version control and collaboration among team members.</a:t>
            </a:r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952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40E6-8BCA-9BEF-32FF-A55A95F1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Step By Step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38D41-BBA4-BA8C-9B5D-CF55DE55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600" dirty="0"/>
              <a:t>  We  implemented category-based filtering with price range options across all three categories (Men, Women, Electronics).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In a women category it Displays a variety of women’s clothing and accessories includes category filters like Tops, Dresses, and Shoes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 by Category &amp; Price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Sidebar contains: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 filter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(e.g., T-shirts, Jeans, Shoes, etc.)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 range filter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(₹0 to ₹2000)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Filters are implemented using </a:t>
            </a: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 (name, price, description, image, rating) are </a:t>
            </a: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loaded dynamically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JavaScript based on the product id from the URL.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Related Products Section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Displays </a:t>
            </a: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related products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dynamically using a predefined JavaScript array.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related product has an image, name, price, and a “View Details” button that links to its details page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IN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C0424-104D-662F-30D2-009189C373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" y="0"/>
            <a:ext cx="93692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24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880</Words>
  <Application>Microsoft Office PowerPoint</Application>
  <PresentationFormat>On-screen Show (4:3)</PresentationFormat>
  <Paragraphs>109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Symbol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By Step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tAayanS</Manager>
  <Company>tAayanS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gaurisawant9881@gmail.com</cp:lastModifiedBy>
  <cp:revision>70</cp:revision>
  <dcterms:created xsi:type="dcterms:W3CDTF">2014-09-05T16:45:33Z</dcterms:created>
  <dcterms:modified xsi:type="dcterms:W3CDTF">2025-05-31T17:40:54Z</dcterms:modified>
</cp:coreProperties>
</file>